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0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7222-FE08-4C90-8046-945BA76787CC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5CF8-9283-410B-82EC-4956811FC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0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7222-FE08-4C90-8046-945BA76787CC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5CF8-9283-410B-82EC-4956811FC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378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7222-FE08-4C90-8046-945BA76787CC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5CF8-9283-410B-82EC-4956811FC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44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7222-FE08-4C90-8046-945BA76787CC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5CF8-9283-410B-82EC-4956811FC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5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7222-FE08-4C90-8046-945BA76787CC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5CF8-9283-410B-82EC-4956811FC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2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7222-FE08-4C90-8046-945BA76787CC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5CF8-9283-410B-82EC-4956811FC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28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7222-FE08-4C90-8046-945BA76787CC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5CF8-9283-410B-82EC-4956811FC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6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7222-FE08-4C90-8046-945BA76787CC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5CF8-9283-410B-82EC-4956811FC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3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7222-FE08-4C90-8046-945BA76787CC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5CF8-9283-410B-82EC-4956811FC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67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7222-FE08-4C90-8046-945BA76787CC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5CF8-9283-410B-82EC-4956811FC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9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57222-FE08-4C90-8046-945BA76787CC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5CF8-9283-410B-82EC-4956811FC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0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57222-FE08-4C90-8046-945BA76787CC}" type="datetimeFigureOut">
              <a:rPr lang="en-US" smtClean="0"/>
              <a:t>11/6/2011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F5CF8-9283-410B-82EC-4956811FC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649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8800" dirty="0" smtClean="0">
                <a:latin typeface="Stencil" pitchFamily="82" charset="0"/>
              </a:rPr>
              <a:t>Graffiti</a:t>
            </a:r>
            <a:br>
              <a:rPr lang="en-US" sz="8800" dirty="0" smtClean="0">
                <a:latin typeface="Stencil" pitchFamily="82" charset="0"/>
              </a:rPr>
            </a:br>
            <a:r>
              <a:rPr lang="en-US" sz="8800" dirty="0" smtClean="0">
                <a:latin typeface="Stencil" pitchFamily="82" charset="0"/>
              </a:rPr>
              <a:t>(</a:t>
            </a:r>
            <a:r>
              <a:rPr lang="en-US" sz="8800" dirty="0" smtClean="0">
                <a:solidFill>
                  <a:srgbClr val="FF0000"/>
                </a:solidFill>
                <a:latin typeface="Stencil" pitchFamily="82" charset="0"/>
              </a:rPr>
              <a:t>Street Art</a:t>
            </a:r>
            <a:r>
              <a:rPr lang="en-US" sz="8800" dirty="0" smtClean="0">
                <a:latin typeface="Stencil" pitchFamily="82" charset="0"/>
              </a:rPr>
              <a:t>)</a:t>
            </a:r>
            <a:endParaRPr lang="en-US" sz="8800" dirty="0">
              <a:latin typeface="Stencil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76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Stencil" pitchFamily="82" charset="0"/>
              </a:rPr>
              <a:t>Quick History</a:t>
            </a:r>
            <a:endParaRPr lang="en-US" sz="5400" dirty="0">
              <a:solidFill>
                <a:srgbClr val="FF0000"/>
              </a:solidFill>
              <a:latin typeface="Stencil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act of graffiti began when humans first started to create images on walls. The modern era began ‘60’s by political advocates to make statements and gangs to mark territory.</a:t>
            </a:r>
          </a:p>
          <a:p>
            <a:r>
              <a:rPr lang="en-US" dirty="0" smtClean="0"/>
              <a:t>Sources vary, but many believe to have started in Philadelphia or New York City. (Cornbread and Cool Earl=</a:t>
            </a:r>
            <a:r>
              <a:rPr lang="en-US" dirty="0" err="1" smtClean="0"/>
              <a:t>Phili</a:t>
            </a:r>
            <a:r>
              <a:rPr lang="en-US" dirty="0" smtClean="0"/>
              <a:t> / </a:t>
            </a:r>
            <a:r>
              <a:rPr lang="en-US" dirty="0" err="1" smtClean="0"/>
              <a:t>Taki</a:t>
            </a:r>
            <a:r>
              <a:rPr lang="en-US" dirty="0" smtClean="0"/>
              <a:t> 183=NY)</a:t>
            </a:r>
          </a:p>
          <a:p>
            <a:r>
              <a:rPr lang="en-US" dirty="0" smtClean="0"/>
              <a:t>Paint was the primary medium, then began to evolve through the years.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78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Stencil" pitchFamily="82" charset="0"/>
              </a:rPr>
              <a:t>Common Terms</a:t>
            </a:r>
            <a:endParaRPr lang="en-US" sz="5400" dirty="0">
              <a:solidFill>
                <a:srgbClr val="FF0000"/>
              </a:solidFill>
              <a:latin typeface="Stencil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Bombing</a:t>
            </a:r>
            <a:r>
              <a:rPr lang="en-US" dirty="0" smtClean="0"/>
              <a:t>: the act of creating graffiti. Usually many tags or throws in one area.</a:t>
            </a:r>
          </a:p>
          <a:p>
            <a:r>
              <a:rPr lang="en-US" u="sng" dirty="0" smtClean="0"/>
              <a:t>Tag</a:t>
            </a:r>
            <a:r>
              <a:rPr lang="en-US" dirty="0" smtClean="0"/>
              <a:t>: a quick design. Usually a name or initials.</a:t>
            </a:r>
          </a:p>
          <a:p>
            <a:r>
              <a:rPr lang="en-US" u="sng" dirty="0" smtClean="0"/>
              <a:t>Throw</a:t>
            </a:r>
            <a:r>
              <a:rPr lang="en-US" dirty="0" smtClean="0"/>
              <a:t>: A design with more thought. May have more than one color and depth.</a:t>
            </a:r>
          </a:p>
          <a:p>
            <a:r>
              <a:rPr lang="en-US" u="sng" dirty="0" smtClean="0"/>
              <a:t>Piece</a:t>
            </a:r>
            <a:r>
              <a:rPr lang="en-US" dirty="0" smtClean="0"/>
              <a:t>: Short for masterpiece. Takes up larger areas and takes more time. May incorporate 3-D and more complex effects.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81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Stencil" pitchFamily="82" charset="0"/>
              </a:rPr>
              <a:t>Tags</a:t>
            </a:r>
            <a:endParaRPr lang="en-US" sz="5400" dirty="0">
              <a:solidFill>
                <a:srgbClr val="FF0000"/>
              </a:solidFill>
              <a:latin typeface="Stencil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bager\Desktop\Tag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20499"/>
            <a:ext cx="5943601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6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Stencil" pitchFamily="82" charset="0"/>
              </a:rPr>
              <a:t>Throw</a:t>
            </a:r>
            <a:endParaRPr lang="en-US" sz="5400" dirty="0">
              <a:solidFill>
                <a:srgbClr val="FF0000"/>
              </a:solidFill>
              <a:latin typeface="Stencil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bager\Desktop\Throw-Up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71600"/>
            <a:ext cx="5943600" cy="519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085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Stencil" pitchFamily="82" charset="0"/>
              </a:rPr>
              <a:t>Pieces</a:t>
            </a:r>
            <a:endParaRPr lang="en-US" sz="5400" dirty="0">
              <a:solidFill>
                <a:srgbClr val="FF0000"/>
              </a:solidFill>
              <a:latin typeface="Stencil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bager\Desktop\Graffiti-Piece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525" y="1243755"/>
            <a:ext cx="5451475" cy="5579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88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Stencil" pitchFamily="82" charset="0"/>
              </a:rPr>
              <a:t>Types of Graffiti</a:t>
            </a:r>
            <a:endParaRPr lang="en-US" sz="5400" dirty="0">
              <a:solidFill>
                <a:srgbClr val="FF0000"/>
              </a:solidFill>
              <a:latin typeface="Stencil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Posters</a:t>
            </a:r>
          </a:p>
          <a:p>
            <a:r>
              <a:rPr lang="en-US" sz="4000" dirty="0" err="1" smtClean="0"/>
              <a:t>Adbusting</a:t>
            </a:r>
            <a:endParaRPr lang="en-US" sz="4000" dirty="0" smtClean="0"/>
          </a:p>
          <a:p>
            <a:r>
              <a:rPr lang="en-US" sz="4000" dirty="0" smtClean="0"/>
              <a:t>Spray Paint Stencils</a:t>
            </a:r>
          </a:p>
          <a:p>
            <a:r>
              <a:rPr lang="en-US" sz="4000" dirty="0" smtClean="0"/>
              <a:t>Screen Printing</a:t>
            </a:r>
          </a:p>
          <a:p>
            <a:r>
              <a:rPr lang="en-US" sz="4000" dirty="0" smtClean="0"/>
              <a:t>Stickers</a:t>
            </a:r>
          </a:p>
          <a:p>
            <a:r>
              <a:rPr lang="en-US" sz="4000" dirty="0" smtClean="0"/>
              <a:t>Freehand</a:t>
            </a:r>
          </a:p>
          <a:p>
            <a:r>
              <a:rPr lang="en-US" sz="4000" dirty="0" smtClean="0"/>
              <a:t>Installations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229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162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Graffiti (Street Art)</vt:lpstr>
      <vt:lpstr>Quick History</vt:lpstr>
      <vt:lpstr>Common Terms</vt:lpstr>
      <vt:lpstr>Tags</vt:lpstr>
      <vt:lpstr>Throw</vt:lpstr>
      <vt:lpstr>Pieces</vt:lpstr>
      <vt:lpstr>Types of Graffiti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Graffiti (Street Art)</dc:title>
  <dc:creator>Brandon Ager</dc:creator>
  <cp:lastModifiedBy>Brandon Ager</cp:lastModifiedBy>
  <cp:revision>8</cp:revision>
  <dcterms:created xsi:type="dcterms:W3CDTF">2011-10-24T18:16:15Z</dcterms:created>
  <dcterms:modified xsi:type="dcterms:W3CDTF">2011-11-06T18:47:40Z</dcterms:modified>
</cp:coreProperties>
</file>