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2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F2B6-D813-B647-BC99-8A0852B889B3}" type="datetimeFigureOut">
              <a:rPr lang="en-US" smtClean="0"/>
              <a:t>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1956-9D56-6C40-B2AC-12CE29E24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F2B6-D813-B647-BC99-8A0852B889B3}" type="datetimeFigureOut">
              <a:rPr lang="en-US" smtClean="0"/>
              <a:t>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1956-9D56-6C40-B2AC-12CE29E24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F2B6-D813-B647-BC99-8A0852B889B3}" type="datetimeFigureOut">
              <a:rPr lang="en-US" smtClean="0"/>
              <a:t>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1956-9D56-6C40-B2AC-12CE29E24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F2B6-D813-B647-BC99-8A0852B889B3}" type="datetimeFigureOut">
              <a:rPr lang="en-US" smtClean="0"/>
              <a:t>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1956-9D56-6C40-B2AC-12CE29E24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F2B6-D813-B647-BC99-8A0852B889B3}" type="datetimeFigureOut">
              <a:rPr lang="en-US" smtClean="0"/>
              <a:t>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1956-9D56-6C40-B2AC-12CE29E24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F2B6-D813-B647-BC99-8A0852B889B3}" type="datetimeFigureOut">
              <a:rPr lang="en-US" smtClean="0"/>
              <a:t>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1956-9D56-6C40-B2AC-12CE29E24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F2B6-D813-B647-BC99-8A0852B889B3}" type="datetimeFigureOut">
              <a:rPr lang="en-US" smtClean="0"/>
              <a:t>2/3/13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1956-9D56-6C40-B2AC-12CE29E24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F2B6-D813-B647-BC99-8A0852B889B3}" type="datetimeFigureOut">
              <a:rPr lang="en-US" smtClean="0"/>
              <a:t>2/3/13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1956-9D56-6C40-B2AC-12CE29E24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F2B6-D813-B647-BC99-8A0852B889B3}" type="datetimeFigureOut">
              <a:rPr lang="en-US" smtClean="0"/>
              <a:t>2/3/13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1956-9D56-6C40-B2AC-12CE29E24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F2B6-D813-B647-BC99-8A0852B889B3}" type="datetimeFigureOut">
              <a:rPr lang="en-US" smtClean="0"/>
              <a:t>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1956-9D56-6C40-B2AC-12CE29E24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F2B6-D813-B647-BC99-8A0852B889B3}" type="datetimeFigureOut">
              <a:rPr lang="en-US" smtClean="0"/>
              <a:t>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1956-9D56-6C40-B2AC-12CE29E24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EF2B6-D813-B647-BC99-8A0852B889B3}" type="datetimeFigureOut">
              <a:rPr lang="en-US" smtClean="0"/>
              <a:t>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21956-9D56-6C40-B2AC-12CE29E24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FFFF"/>
                </a:solidFill>
              </a:rPr>
              <a:t>F-Stop/Aperture</a:t>
            </a:r>
            <a:endParaRPr lang="en-US" u="sng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5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f/3.4</a:t>
            </a:r>
            <a:endParaRPr lang="en-US" dirty="0"/>
          </a:p>
        </p:txBody>
      </p:sp>
      <p:pic>
        <p:nvPicPr>
          <p:cNvPr id="4" name="Content Placeholder 3" descr="IMG_039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5221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f/4</a:t>
            </a:r>
            <a:endParaRPr lang="en-US" dirty="0"/>
          </a:p>
        </p:txBody>
      </p:sp>
      <p:pic>
        <p:nvPicPr>
          <p:cNvPr id="5" name="Content Placeholder 4" descr="IMG_039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4556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f/4.5</a:t>
            </a:r>
            <a:endParaRPr lang="en-US" dirty="0"/>
          </a:p>
        </p:txBody>
      </p:sp>
      <p:pic>
        <p:nvPicPr>
          <p:cNvPr id="4" name="Content Placeholder 3" descr="IMG_039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402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f/5</a:t>
            </a:r>
            <a:endParaRPr lang="en-US" dirty="0"/>
          </a:p>
        </p:txBody>
      </p:sp>
      <p:pic>
        <p:nvPicPr>
          <p:cNvPr id="4" name="Content Placeholder 3" descr="IMG_039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2871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f/5.6</a:t>
            </a:r>
            <a:endParaRPr lang="en-US" dirty="0"/>
          </a:p>
        </p:txBody>
      </p:sp>
      <p:pic>
        <p:nvPicPr>
          <p:cNvPr id="4" name="Content Placeholder 3" descr="IMG_039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3932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f/6.3</a:t>
            </a:r>
            <a:endParaRPr lang="en-US" dirty="0"/>
          </a:p>
        </p:txBody>
      </p:sp>
      <p:pic>
        <p:nvPicPr>
          <p:cNvPr id="5" name="Content Placeholder 4" descr="IMG_039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0580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f/7.1</a:t>
            </a:r>
            <a:endParaRPr lang="en-US" dirty="0"/>
          </a:p>
        </p:txBody>
      </p:sp>
      <p:pic>
        <p:nvPicPr>
          <p:cNvPr id="4" name="Content Placeholder 3" descr="IMG_039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9721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f/8</a:t>
            </a:r>
            <a:endParaRPr lang="en-US" dirty="0"/>
          </a:p>
        </p:txBody>
      </p:sp>
      <p:pic>
        <p:nvPicPr>
          <p:cNvPr id="5" name="Content Placeholder 4" descr="IMG_039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8353322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</TotalTime>
  <Words>29</Words>
  <Application>Microsoft Macintosh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Black</vt:lpstr>
      <vt:lpstr>F-Stop/Aperture</vt:lpstr>
      <vt:lpstr>f/3.4</vt:lpstr>
      <vt:lpstr>f/4</vt:lpstr>
      <vt:lpstr>f/4.5</vt:lpstr>
      <vt:lpstr>f/5</vt:lpstr>
      <vt:lpstr>f/5.6</vt:lpstr>
      <vt:lpstr>f/6.3</vt:lpstr>
      <vt:lpstr>f/7.1</vt:lpstr>
      <vt:lpstr>f/8</vt:lpstr>
    </vt:vector>
  </TitlesOfParts>
  <Company>D49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F-Stop/Aperture</dc:title>
  <dc:creator>Brandon Ager</dc:creator>
  <cp:lastModifiedBy>Brandon Ager</cp:lastModifiedBy>
  <cp:revision>2</cp:revision>
  <dcterms:created xsi:type="dcterms:W3CDTF">2012-09-04T14:39:56Z</dcterms:created>
  <dcterms:modified xsi:type="dcterms:W3CDTF">2013-02-04T00:47:08Z</dcterms:modified>
</cp:coreProperties>
</file>