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0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6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0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1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6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75BA6-2089-7149-9049-986C439DD52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BA60-89F1-A64F-89BC-D4DF79935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Mr. Ager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Alphabet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2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593" y="1600200"/>
            <a:ext cx="6403724" cy="48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j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95244" y="2232698"/>
            <a:ext cx="5128970" cy="38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1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88677" y="1938538"/>
            <a:ext cx="5467460" cy="41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l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231" y="1600199"/>
            <a:ext cx="3593897" cy="47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3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936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n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978" y="1417638"/>
            <a:ext cx="3624360" cy="48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1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523" y="1600199"/>
            <a:ext cx="3610606" cy="48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78194" y="2078165"/>
            <a:ext cx="5284221" cy="39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q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33819" y="2219571"/>
            <a:ext cx="4954973" cy="37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r1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814" y="1417638"/>
            <a:ext cx="3844532" cy="51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5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65163" y="2075210"/>
            <a:ext cx="5260576" cy="39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3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2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359" y="1600200"/>
            <a:ext cx="3376680" cy="47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2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6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940" y="1600199"/>
            <a:ext cx="3493643" cy="46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3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809" y="1600199"/>
            <a:ext cx="60346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62269" y="2080664"/>
            <a:ext cx="5304213" cy="39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1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777" y="1600199"/>
            <a:ext cx="3443516" cy="45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9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81" y="1600200"/>
            <a:ext cx="5865658" cy="43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0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y4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21" y="1600200"/>
            <a:ext cx="3492181" cy="46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3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z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38244" y="2079732"/>
            <a:ext cx="5296753" cy="39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36180" y="1910972"/>
            <a:ext cx="5427414" cy="40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14x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6" y="1600200"/>
            <a:ext cx="5749129" cy="43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01713" y="2038402"/>
            <a:ext cx="4966114" cy="37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34389" y="2141504"/>
            <a:ext cx="4553896" cy="34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90604" y="2036503"/>
            <a:ext cx="4950923" cy="37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2(color)2.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906" y="1417637"/>
            <a:ext cx="3519662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(color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777" y="1600199"/>
            <a:ext cx="3443516" cy="45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31</Words>
  <Application>Microsoft Macintosh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Mr. Ager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</vt:vector>
  </TitlesOfParts>
  <Company>D49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Ager</dc:title>
  <dc:creator>Brandon Ager</dc:creator>
  <cp:lastModifiedBy>Brandon Ager</cp:lastModifiedBy>
  <cp:revision>6</cp:revision>
  <dcterms:created xsi:type="dcterms:W3CDTF">2012-11-14T16:37:22Z</dcterms:created>
  <dcterms:modified xsi:type="dcterms:W3CDTF">2012-11-14T18:53:11Z</dcterms:modified>
</cp:coreProperties>
</file>