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558ED5"/>
                </a:solidFill>
              </a:rPr>
              <a:t>Final Portfolio Directions</a:t>
            </a:r>
            <a:endParaRPr lang="en-US" sz="4800" u="sng" dirty="0">
              <a:solidFill>
                <a:srgbClr val="558ED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Use this template to enter your BEST piece from each of the projects.</a:t>
            </a:r>
          </a:p>
          <a:p>
            <a:pPr>
              <a:buFontTx/>
              <a:buChar char="-"/>
            </a:pPr>
            <a:r>
              <a:rPr lang="en-US" dirty="0" smtClean="0"/>
              <a:t>You will be graded on an </a:t>
            </a:r>
            <a:r>
              <a:rPr lang="en-US" u="sng" dirty="0" smtClean="0"/>
              <a:t>average</a:t>
            </a:r>
            <a:r>
              <a:rPr lang="en-US" dirty="0" smtClean="0"/>
              <a:t> using the rubric we’ve used for all of your projects.</a:t>
            </a:r>
          </a:p>
          <a:p>
            <a:pPr>
              <a:buFontTx/>
              <a:buChar char="-"/>
            </a:pPr>
            <a:r>
              <a:rPr lang="en-US" dirty="0" smtClean="0"/>
              <a:t>When complete: 1. delete this slide 2. Save and rename using your name to your folder (File-&gt;Reduce File Size-&gt; 96ppi) </a:t>
            </a:r>
          </a:p>
          <a:p>
            <a:pPr marL="0" indent="0">
              <a:buNone/>
            </a:pPr>
            <a:r>
              <a:rPr lang="en-US" dirty="0" smtClean="0"/>
              <a:t>    3. Email me a copy.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3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 </a:t>
            </a:r>
            <a:r>
              <a:rPr lang="en-US" dirty="0" smtClean="0"/>
              <a:t>Forced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68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9. </a:t>
            </a:r>
            <a:r>
              <a:rPr lang="en-US" dirty="0" smtClean="0"/>
              <a:t>Scott Mutter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7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10. </a:t>
            </a:r>
            <a:r>
              <a:rPr lang="en-US" dirty="0" smtClean="0"/>
              <a:t>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6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11. </a:t>
            </a:r>
            <a:r>
              <a:rPr lang="en-US" dirty="0" smtClean="0"/>
              <a:t>Candid Portrait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7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en-US" dirty="0" smtClean="0"/>
              <a:t>Environmental Portrait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61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13. </a:t>
            </a:r>
            <a:r>
              <a:rPr lang="en-US" dirty="0" smtClean="0"/>
              <a:t>Formal Portrait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89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14. </a:t>
            </a:r>
            <a:r>
              <a:rPr lang="en-US" dirty="0" smtClean="0"/>
              <a:t>Black &amp; White Contrast Photo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85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15. What </a:t>
            </a:r>
            <a:r>
              <a:rPr lang="en-US" dirty="0" smtClean="0"/>
              <a:t>Is It? Photo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35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68" y="0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16. Alphabet Project </a:t>
            </a:r>
            <a:r>
              <a:rPr lang="en-US" sz="3100" dirty="0" smtClean="0"/>
              <a:t>(Choose your best photo)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50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68" y="0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17. Miniature Scaled Figure Photo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7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Your Name</a:t>
            </a:r>
            <a:endParaRPr lang="en-US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Digital Photography Final Portfolio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77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68" y="81400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18. Panorama Planet Photo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dirty="0" smtClean="0"/>
              <a:t>Worm’s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smtClean="0"/>
              <a:t>Bird’s Eye/Foreshortening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4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smtClean="0"/>
              <a:t>Rule-of-Odds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05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smtClean="0"/>
              <a:t>Depth-of-Field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smtClean="0"/>
              <a:t>Panning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5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</a:t>
            </a:r>
            <a:r>
              <a:rPr lang="en-US" dirty="0" smtClean="0"/>
              <a:t>Subject Blur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25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 smtClean="0"/>
              <a:t>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0" y="852289"/>
            <a:ext cx="8822352" cy="57989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74371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24</TotalTime>
  <Words>171</Words>
  <Application>Microsoft Macintosh PowerPoint</Application>
  <PresentationFormat>On-screen Show (4:3)</PresentationFormat>
  <Paragraphs>25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 Black </vt:lpstr>
      <vt:lpstr>Final Portfolio Directions</vt:lpstr>
      <vt:lpstr>Your Name</vt:lpstr>
      <vt:lpstr>1. Worm’s Eye</vt:lpstr>
      <vt:lpstr>2. Bird’s Eye/Foreshortening</vt:lpstr>
      <vt:lpstr>3. Rule-of-Odds</vt:lpstr>
      <vt:lpstr>4. Depth-of-Field</vt:lpstr>
      <vt:lpstr>5. Panning</vt:lpstr>
      <vt:lpstr>6. Subject Blur</vt:lpstr>
      <vt:lpstr>7. Macro</vt:lpstr>
      <vt:lpstr>8. Forced Perspective</vt:lpstr>
      <vt:lpstr>9. Scott Mutter</vt:lpstr>
      <vt:lpstr>10. Framing</vt:lpstr>
      <vt:lpstr>11. Candid Portrait</vt:lpstr>
      <vt:lpstr>12. Environmental Portrait</vt:lpstr>
      <vt:lpstr>13. Formal Portrait</vt:lpstr>
      <vt:lpstr>14. Black &amp; White Contrast Photo</vt:lpstr>
      <vt:lpstr>15. What Is It? Photo</vt:lpstr>
      <vt:lpstr>16. Alphabet Project (Choose your best photo)</vt:lpstr>
      <vt:lpstr>17. Miniature Scaled Figure Photo</vt:lpstr>
      <vt:lpstr>18. Panorama Planet Photo</vt:lpstr>
    </vt:vector>
  </TitlesOfParts>
  <Company>D49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Portfolio Directions</dc:title>
  <dc:creator>Brandon Ager</dc:creator>
  <cp:lastModifiedBy>Brandon Ager</cp:lastModifiedBy>
  <cp:revision>5</cp:revision>
  <dcterms:created xsi:type="dcterms:W3CDTF">2012-12-03T02:27:09Z</dcterms:created>
  <dcterms:modified xsi:type="dcterms:W3CDTF">2013-05-06T14:46:20Z</dcterms:modified>
</cp:coreProperties>
</file>